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29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73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27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435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50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4724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753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59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88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483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65569-E080-474D-B24C-4EFD1D5F96A3}" type="datetimeFigureOut">
              <a:rPr lang="pt-BR" smtClean="0"/>
              <a:t>21/09/2022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959B5C-F040-4632-BEEE-817B78078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426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2" y="952"/>
            <a:ext cx="12195385" cy="6856097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91" y="347501"/>
            <a:ext cx="1108674" cy="98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22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048000" y="2513365"/>
            <a:ext cx="6096000" cy="18312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3600" b="1" dirty="0" smtClean="0">
                <a:solidFill>
                  <a:srgbClr val="002060"/>
                </a:solidFill>
              </a:rPr>
              <a:t>Título - </a:t>
            </a:r>
            <a:r>
              <a:rPr lang="pt-BR" sz="3600" b="1" dirty="0" smtClean="0">
                <a:solidFill>
                  <a:srgbClr val="002060"/>
                </a:solidFill>
                <a:ea typeface="MS PGothic" pitchFamily="34" charset="-128"/>
              </a:rPr>
              <a:t>Arial</a:t>
            </a:r>
            <a:r>
              <a:rPr lang="pt-BR" sz="3600" b="1" dirty="0" smtClean="0">
                <a:solidFill>
                  <a:srgbClr val="002060"/>
                </a:solidFill>
              </a:rPr>
              <a:t> 36pt - </a:t>
            </a:r>
            <a:r>
              <a:rPr lang="pt-BR" sz="3600" b="1" dirty="0" err="1" smtClean="0">
                <a:solidFill>
                  <a:srgbClr val="002060"/>
                </a:solidFill>
              </a:rPr>
              <a:t>Bold</a:t>
            </a:r>
            <a:r>
              <a:rPr lang="pt-BR" sz="36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Nome dos autores</a:t>
            </a:r>
          </a:p>
          <a:p>
            <a: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Instituição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ea typeface="MS PGothic" pitchFamily="34" charset="-128"/>
              </a:rPr>
              <a:t>Texto - Arial 24pt</a:t>
            </a:r>
            <a:r>
              <a:rPr lang="pt-BR" dirty="0">
                <a:solidFill>
                  <a:srgbClr val="0070C0"/>
                </a:solidFill>
                <a:ea typeface="MS PGothic" pitchFamily="34" charset="-128"/>
              </a:rPr>
              <a:t> </a:t>
            </a:r>
            <a:endParaRPr lang="pt-BR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43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6226893" y="617349"/>
            <a:ext cx="5427745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 algn="r" eaLnBrk="1" hangingPunct="1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595519" y="1683842"/>
            <a:ext cx="7000962" cy="118712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>
                <a:solidFill>
                  <a:srgbClr val="002060"/>
                </a:solidFill>
                <a:latin typeface="Arial" charset="0"/>
                <a:ea typeface="MS PGothic" pitchFamily="34" charset="-128"/>
              </a:rPr>
              <a:t>INTRODUÇÃO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Texto –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Arial</a:t>
            </a:r>
            <a:r>
              <a:rPr lang="pt-B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 24 </a:t>
            </a:r>
            <a:r>
              <a:rPr lang="pt-BR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MS PGothic" pitchFamily="34" charset="-128"/>
            </a:endParaRP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11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95519" y="1683842"/>
            <a:ext cx="7000962" cy="910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>
                <a:solidFill>
                  <a:srgbClr val="002060"/>
                </a:solidFill>
                <a:latin typeface="Arial" charset="0"/>
              </a:rPr>
              <a:t>OBJETIVOS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Texto – Arial 24 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226893" y="617349"/>
            <a:ext cx="5427745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 algn="r" eaLnBrk="1" hangingPunct="1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430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95519" y="1683842"/>
            <a:ext cx="7000962" cy="910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>
                <a:solidFill>
                  <a:srgbClr val="002060"/>
                </a:solidFill>
                <a:latin typeface="Arial" charset="0"/>
              </a:rPr>
              <a:t>MATERIAL E MÉTODOS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Texto – Arial 24 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226893" y="617349"/>
            <a:ext cx="5427745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 algn="r" eaLnBrk="1" hangingPunct="1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083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95519" y="1683842"/>
            <a:ext cx="7000962" cy="910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>
                <a:solidFill>
                  <a:srgbClr val="002060"/>
                </a:solidFill>
                <a:latin typeface="Arial" charset="0"/>
              </a:rPr>
              <a:t>RESULTADOS E DISCUSSÃO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Texto – Arial 24 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226893" y="617349"/>
            <a:ext cx="5427745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 algn="r" eaLnBrk="1" hangingPunct="1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28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95519" y="1683842"/>
            <a:ext cx="7000962" cy="910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>
                <a:solidFill>
                  <a:srgbClr val="002060"/>
                </a:solidFill>
                <a:latin typeface="Arial" charset="0"/>
              </a:rPr>
              <a:t>CONCLUSÃO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Texto – Arial 24 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226893" y="617349"/>
            <a:ext cx="5427745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 algn="r" eaLnBrk="1" hangingPunct="1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7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95519" y="1683842"/>
            <a:ext cx="7000962" cy="91012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b="1" dirty="0" smtClean="0">
                <a:solidFill>
                  <a:srgbClr val="002060"/>
                </a:solidFill>
                <a:latin typeface="Arial" charset="0"/>
              </a:rPr>
              <a:t>REFERÊNCIAS BIBLIOGRÁFICAS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Texto – Arial 24 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MS PGothic" pitchFamily="34" charset="-128"/>
              </a:rPr>
              <a:t>pt</a:t>
            </a:r>
            <a:endParaRPr lang="pt-BR" sz="24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MS PGothic" pitchFamily="34" charset="-128"/>
            </a:endParaRP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6226893" y="617349"/>
            <a:ext cx="5427745" cy="576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Título do trabalho </a:t>
            </a:r>
          </a:p>
          <a:p>
            <a:pPr algn="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1400" b="1" dirty="0">
                <a:solidFill>
                  <a:srgbClr val="203864"/>
                </a:solidFill>
                <a:latin typeface="Arial" charset="0"/>
                <a:ea typeface="MS PGothic" pitchFamily="34" charset="-128"/>
              </a:rPr>
              <a:t>Autores</a:t>
            </a:r>
          </a:p>
          <a:p>
            <a:pPr algn="r" eaLnBrk="1" hangingPunct="1"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t-BR" sz="1400" b="1" dirty="0">
              <a:solidFill>
                <a:srgbClr val="48894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206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48000" y="3059668"/>
            <a:ext cx="6096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pt-BR" sz="3200" b="1" dirty="0" smtClean="0">
                <a:solidFill>
                  <a:srgbClr val="002060"/>
                </a:solidFill>
                <a:latin typeface="Arial" charset="0"/>
              </a:rPr>
              <a:t>Obrigado! </a:t>
            </a:r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/>
            </a:r>
            <a:b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</a:br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seuemail@seuprovedor.com.br</a:t>
            </a:r>
            <a:endParaRPr lang="pt-BR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2084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1196</TotalTime>
  <Words>81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Albânia Lira</dc:creator>
  <cp:lastModifiedBy>Albânia</cp:lastModifiedBy>
  <cp:revision>4</cp:revision>
  <dcterms:created xsi:type="dcterms:W3CDTF">2021-06-10T23:53:22Z</dcterms:created>
  <dcterms:modified xsi:type="dcterms:W3CDTF">2022-09-21T17:30:50Z</dcterms:modified>
</cp:coreProperties>
</file>