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43" d="100"/>
          <a:sy n="143" d="100"/>
        </p:scale>
        <p:origin x="70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C9-4CAE-B995-5D7DCA1FC67E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Série 2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C9-4CAE-B995-5D7DCA1FC67E}"/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Série 3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C9-4CAE-B995-5D7DCA1FC6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0386432"/>
        <c:axId val="90387968"/>
        <c:axId val="0"/>
      </c:bar3DChart>
      <c:catAx>
        <c:axId val="90386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pt-BR"/>
          </a:p>
        </c:txPr>
        <c:crossAx val="90387968"/>
        <c:crosses val="autoZero"/>
        <c:auto val="1"/>
        <c:lblAlgn val="ctr"/>
        <c:lblOffset val="100"/>
        <c:noMultiLvlLbl val="0"/>
      </c:catAx>
      <c:valAx>
        <c:axId val="903879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pt-BR"/>
          </a:p>
        </c:txPr>
        <c:crossAx val="9038643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800"/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CCF6-A38E-4822-BB95-626F80E544A0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A4D3-281F-4E8F-BD0F-CA8A97DB15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539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CCF6-A38E-4822-BB95-626F80E544A0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A4D3-281F-4E8F-BD0F-CA8A97DB15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2950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CCF6-A38E-4822-BB95-626F80E544A0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A4D3-281F-4E8F-BD0F-CA8A97DB15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9121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CCF6-A38E-4822-BB95-626F80E544A0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A4D3-281F-4E8F-BD0F-CA8A97DB15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0271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CCF6-A38E-4822-BB95-626F80E544A0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A4D3-281F-4E8F-BD0F-CA8A97DB15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1329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CCF6-A38E-4822-BB95-626F80E544A0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A4D3-281F-4E8F-BD0F-CA8A97DB15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1493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CCF6-A38E-4822-BB95-626F80E544A0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A4D3-281F-4E8F-BD0F-CA8A97DB15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0551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CCF6-A38E-4822-BB95-626F80E544A0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A4D3-281F-4E8F-BD0F-CA8A97DB15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5152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CCF6-A38E-4822-BB95-626F80E544A0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A4D3-281F-4E8F-BD0F-CA8A97DB15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2604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CCF6-A38E-4822-BB95-626F80E544A0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A4D3-281F-4E8F-BD0F-CA8A97DB15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3034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CCF6-A38E-4822-BB95-626F80E544A0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A4D3-281F-4E8F-BD0F-CA8A97DB15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0671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BCCF6-A38E-4822-BB95-626F80E544A0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6A4D3-281F-4E8F-BD0F-CA8A97DB1562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595" y="0"/>
            <a:ext cx="7109191" cy="9144000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941" y="165100"/>
            <a:ext cx="1171575" cy="10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30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0" y="1488350"/>
            <a:ext cx="6858000" cy="411669"/>
          </a:xfrm>
          <a:prstGeom prst="rect">
            <a:avLst/>
          </a:prstGeom>
        </p:spPr>
        <p:txBody>
          <a:bodyPr wrap="square" lIns="102887" tIns="51444" rIns="102887" bIns="51444" anchor="t">
            <a:spAutoFit/>
          </a:bodyPr>
          <a:lstStyle>
            <a:lvl1pPr algn="ctr" defTabSz="5219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1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238"/>
              </a:lnSpc>
            </a:pPr>
            <a:r>
              <a:rPr lang="pt-BR" sz="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AUTORES</a:t>
            </a:r>
          </a:p>
          <a:p>
            <a:pPr>
              <a:lnSpc>
                <a:spcPts val="1238"/>
              </a:lnSpc>
            </a:pPr>
            <a:r>
              <a:rPr lang="pt-BR" sz="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INSTITUIÇÕES</a:t>
            </a:r>
            <a:endParaRPr lang="pt-BR" sz="9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400942" y="4866046"/>
            <a:ext cx="2460597" cy="273162"/>
          </a:xfrm>
          <a:prstGeom prst="rect">
            <a:avLst/>
          </a:prstGeom>
        </p:spPr>
        <p:txBody>
          <a:bodyPr vert="horz" lIns="102879" tIns="51440" rIns="102879" bIns="5144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100" b="1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OBJETIVO(s)</a:t>
            </a: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191240" y="5070453"/>
            <a:ext cx="2880000" cy="2064421"/>
          </a:xfrm>
          <a:prstGeom prst="rect">
            <a:avLst/>
          </a:prstGeom>
        </p:spPr>
        <p:txBody>
          <a:bodyPr vert="horz" lIns="102879" tIns="51440" rIns="102879" bIns="5144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ipsum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dolor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consectetur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adipiscing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elit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Nam tempus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condimentum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mauris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dignissim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Pellentesque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semper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porttitor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Nam vitae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nisi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mollis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ante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aliquam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sollicitudin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vel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non mi. Nam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hendrerit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ut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neque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pretium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imperdiet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Maecenas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nunc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erat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posuere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Aenean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scelerisque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turpis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luctus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at.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Sed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ac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adipiscing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elit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Interdum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et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malesuada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fames ac ante ipsum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primis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faucibus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Pellentesque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justo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vel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est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facilisis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gravida.</a:t>
            </a:r>
          </a:p>
          <a:p>
            <a:pPr algn="just"/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ipsum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dolor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consectetur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adipiscing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elit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Nam tempus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condimentum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mauris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dignissim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Pellentesque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semper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porttitor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Nam vitae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nisi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mollis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ante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aliquam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sollicitudin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vel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non mi. Nam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hendrerit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ut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neque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pretium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imperdiet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Maecenas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nunc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erat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posuere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Aenean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scelerisque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turpis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luctus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at.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Sed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ac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adipiscing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elit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Interdum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et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malesuada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fames ac ante ipsum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primis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faucibus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Pellentesque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justo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vel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est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facilisis</a:t>
            </a:r>
            <a:r>
              <a:rPr lang="pt-BR" sz="700" dirty="0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gravida.</a:t>
            </a:r>
            <a:endParaRPr lang="pt-BR" sz="700" dirty="0">
              <a:solidFill>
                <a:srgbClr val="20386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191240" y="2083585"/>
            <a:ext cx="2880000" cy="1568901"/>
          </a:xfrm>
          <a:prstGeom prst="rect">
            <a:avLst/>
          </a:prstGeom>
        </p:spPr>
        <p:txBody>
          <a:bodyPr vert="horz" lIns="102879" tIns="51440" rIns="102879" bIns="5144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ipsum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dolor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consectetur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adipiscing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elit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Nam tempus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condimentum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mauris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dignissim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Pellentesque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semper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porttitor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Nam vitae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nisi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mollis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ante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aliquam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sollicitudin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vel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non mi. Nam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hendrerit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ut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neque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pretium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imperdiet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Maecenas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nunc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erat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posuere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Aenean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scelerisque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turpis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luctus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at.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Sed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achendrerit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ut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neque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pretium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imperdiet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Maecenas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nunc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erat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posuere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Aenean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scelerisque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turpis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luctus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at.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Sed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ac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hendrerit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ut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neque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pretium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imperdiet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Maecena</a:t>
            </a:r>
            <a:endParaRPr lang="pt-BR" sz="700" dirty="0">
              <a:solidFill>
                <a:srgbClr val="203864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700" dirty="0">
              <a:solidFill>
                <a:srgbClr val="203864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700" dirty="0">
              <a:solidFill>
                <a:srgbClr val="203864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700" dirty="0">
              <a:solidFill>
                <a:srgbClr val="20386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346552" y="1893868"/>
            <a:ext cx="2569376" cy="273162"/>
          </a:xfrm>
          <a:prstGeom prst="rect">
            <a:avLst/>
          </a:prstGeom>
        </p:spPr>
        <p:txBody>
          <a:bodyPr vert="horz" lIns="102879" tIns="51440" rIns="102879" bIns="5144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100" b="1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INTRODUÇÃO</a:t>
            </a:r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3083138" y="3955032"/>
            <a:ext cx="3600000" cy="1956700"/>
          </a:xfrm>
          <a:prstGeom prst="rect">
            <a:avLst/>
          </a:prstGeom>
        </p:spPr>
        <p:txBody>
          <a:bodyPr vert="horz" lIns="102879" tIns="51440" rIns="102879" bIns="5144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ipsum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dolor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consectetur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adipiscing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elit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Nam tempus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condimentum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mauris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dignissim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Pellentesque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semper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porttitor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Nam vitae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nisi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mollis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ante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aliquam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sollicitudin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vel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non mi. Nam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hendrerit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ut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neque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pretium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imperdiet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Maecenas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nunc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erat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posuere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Aenean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scelerisque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turpis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luctus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at.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Sed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ac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adipiscing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elit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Interdum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et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malesuada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fames ac ante ipsum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primis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faucibus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Pellentesque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justo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vel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est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facilisis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gravida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sed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in ipsum.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Morbi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ut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turpis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faucibus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auctor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sem quis,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semper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ipsum.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Fusce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ullamcorper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nisl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sed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dolor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aliquet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, et tempus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dolor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cursus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Praesent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tincidunt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lectus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quis sem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varius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congue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vitae id mi.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Sed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vestibulum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mauris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augue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, eu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adipiscing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dolor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tincidunt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id.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Sed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dolor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vestibulum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cursus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pharetra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, nunc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sapien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neque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, ac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tincidunt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mi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ligula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eu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elit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Nulla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rhoncus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elit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eget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porttitor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Fusce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ullamcorper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nisl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sed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dolor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aliquet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, et tempus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dolor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cursus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Praesent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tincidunt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lectus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quis sem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varius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congue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vitae id mi.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Sed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vestibulum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mauris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augue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, eu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adipiscing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dolor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tincidunt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id.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Sed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dolor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vestibulum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cursus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pharetra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, nunc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sapien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neque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, ac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tincidunt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mi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ligula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eu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elit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Nulla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rhoncus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elit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eget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porttitor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endParaRPr lang="pt-BR" sz="700" dirty="0">
              <a:solidFill>
                <a:srgbClr val="20386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3248178" y="3718305"/>
            <a:ext cx="3269921" cy="273162"/>
          </a:xfrm>
          <a:prstGeom prst="rect">
            <a:avLst/>
          </a:prstGeom>
        </p:spPr>
        <p:txBody>
          <a:bodyPr vert="horz" wrap="square" lIns="102879" tIns="51440" rIns="102879" bIns="5144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100" b="1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PALAVRAS CHAVE</a:t>
            </a:r>
          </a:p>
        </p:txBody>
      </p:sp>
      <p:sp>
        <p:nvSpPr>
          <p:cNvPr id="12" name="Subtítulo 2"/>
          <p:cNvSpPr txBox="1">
            <a:spLocks/>
          </p:cNvSpPr>
          <p:nvPr/>
        </p:nvSpPr>
        <p:spPr>
          <a:xfrm>
            <a:off x="3083138" y="2096737"/>
            <a:ext cx="3600000" cy="1525812"/>
          </a:xfrm>
          <a:prstGeom prst="rect">
            <a:avLst/>
          </a:prstGeom>
        </p:spPr>
        <p:txBody>
          <a:bodyPr vert="horz" lIns="102879" tIns="51440" rIns="102879" bIns="5144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ipsum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dolor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consectetur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adipiscing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elit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Nam tempus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condimentum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mauris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dignissim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Pellentesque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semper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porttitor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Nam vitae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nisi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mollis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ante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aliquam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sollicitudin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vel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non mi. Nam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hendrerit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ut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neque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pretium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imperdiet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Maecenas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nunc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erat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posuere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Aenean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scelerisque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turpis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luctus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at.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Sed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ac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adipiscing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elit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Interdum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et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malesuada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fames ac ante ipsum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primis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faucibus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Pellentesque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justo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vel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est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facilisis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gravida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sed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in ipsum.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Morbi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ut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turpis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faucibus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auctor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sem quis,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semper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ipsum.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Fusce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ullamcorper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nisl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sed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dolor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aliquet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, et tempus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dolor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cursus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700" dirty="0" err="1" smtClean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Praesent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turpis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luctus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at.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Sed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ac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adipiscing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elit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Interdum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et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malesuada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fames ac ante ipsum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primis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faucibus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Pellentesque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justo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vel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est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facilisis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gravida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sed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in ipsum.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Morbi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ut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turpis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faucibus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auctor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sem quis,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semper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ipsum.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Fusce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ullamcorper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nisl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sed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dolor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aliquet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, et tempus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dolor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cursus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Praesent</a:t>
            </a:r>
            <a:endParaRPr lang="pt-BR" sz="700" dirty="0">
              <a:solidFill>
                <a:srgbClr val="203864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700" dirty="0">
              <a:solidFill>
                <a:srgbClr val="20386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Subtítulo 2"/>
          <p:cNvSpPr txBox="1">
            <a:spLocks/>
          </p:cNvSpPr>
          <p:nvPr/>
        </p:nvSpPr>
        <p:spPr>
          <a:xfrm>
            <a:off x="3248178" y="1893869"/>
            <a:ext cx="3269921" cy="335292"/>
          </a:xfrm>
          <a:prstGeom prst="rect">
            <a:avLst/>
          </a:prstGeom>
        </p:spPr>
        <p:txBody>
          <a:bodyPr vert="horz" lIns="102879" tIns="51440" rIns="102879" bIns="5144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100" b="1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RESULTADOS e CONCLUSÃO</a:t>
            </a:r>
          </a:p>
        </p:txBody>
      </p:sp>
      <p:graphicFrame>
        <p:nvGraphicFramePr>
          <p:cNvPr id="14" name="Gráfico 13"/>
          <p:cNvGraphicFramePr/>
          <p:nvPr>
            <p:extLst>
              <p:ext uri="{D42A27DB-BD31-4B8C-83A1-F6EECF244321}">
                <p14:modId xmlns:p14="http://schemas.microsoft.com/office/powerpoint/2010/main" val="2352267653"/>
              </p:ext>
            </p:extLst>
          </p:nvPr>
        </p:nvGraphicFramePr>
        <p:xfrm>
          <a:off x="3326091" y="5796261"/>
          <a:ext cx="3093406" cy="1975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Subtítulo 2"/>
          <p:cNvSpPr txBox="1">
            <a:spLocks/>
          </p:cNvSpPr>
          <p:nvPr/>
        </p:nvSpPr>
        <p:spPr>
          <a:xfrm>
            <a:off x="3248178" y="7830414"/>
            <a:ext cx="3269921" cy="273162"/>
          </a:xfrm>
          <a:prstGeom prst="rect">
            <a:avLst/>
          </a:prstGeom>
        </p:spPr>
        <p:txBody>
          <a:bodyPr vert="horz" lIns="102879" tIns="51440" rIns="102879" bIns="5144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100" b="1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REFERÊNCIAS</a:t>
            </a: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3083138" y="8088675"/>
            <a:ext cx="3600000" cy="879482"/>
          </a:xfrm>
          <a:prstGeom prst="rect">
            <a:avLst/>
          </a:prstGeom>
        </p:spPr>
        <p:txBody>
          <a:bodyPr vert="horz" lIns="102879" tIns="51440" rIns="102879" bIns="5144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ipsum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dolor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consectetur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adipiscing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elit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Nam tempus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condimentum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mauris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dignissim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Pellentesque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semper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porttitor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Nam vitae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nisi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mollis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ante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aliquam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sollicitudin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vel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non mi. Nam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hendrerit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ut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neque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pretium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imperdiet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Maecenas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nunc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erat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posuere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Aenean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scelerisque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turpis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luctus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at.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Sed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ac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adipiscing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non mi. Nam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hendrerit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ut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neque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pretium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imperdiet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Maecenas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nunc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erat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posuere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Aenean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scelerisque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turpis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luctus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at.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Sed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ac </a:t>
            </a:r>
            <a:r>
              <a:rPr lang="pt-BR" sz="6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adipiscing</a:t>
            </a:r>
            <a:r>
              <a:rPr lang="pt-BR" sz="6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700" dirty="0">
              <a:solidFill>
                <a:srgbClr val="20386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0" y="1235269"/>
            <a:ext cx="6858000" cy="256074"/>
          </a:xfrm>
          <a:prstGeom prst="rect">
            <a:avLst/>
          </a:prstGeom>
          <a:solidFill>
            <a:srgbClr val="203864"/>
          </a:solidFill>
        </p:spPr>
        <p:txBody>
          <a:bodyPr vert="horz" lIns="102879" tIns="51440" rIns="102879" bIns="51440" rtlCol="0" anchor="t">
            <a:normAutofit fontScale="90000" lnSpcReduction="10000"/>
          </a:bodyPr>
          <a:lstStyle>
            <a:lvl1pPr algn="ctr" defTabSz="91433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TÍTULO</a:t>
            </a:r>
            <a:endParaRPr lang="pt-BR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Subtítulo 2"/>
          <p:cNvSpPr txBox="1">
            <a:spLocks/>
          </p:cNvSpPr>
          <p:nvPr/>
        </p:nvSpPr>
        <p:spPr>
          <a:xfrm>
            <a:off x="400942" y="6983199"/>
            <a:ext cx="2460597" cy="273162"/>
          </a:xfrm>
          <a:prstGeom prst="rect">
            <a:avLst/>
          </a:prstGeom>
        </p:spPr>
        <p:txBody>
          <a:bodyPr vert="horz" lIns="102879" tIns="51440" rIns="102879" bIns="5144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100" b="1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MATERIAL e MÉTODOS</a:t>
            </a:r>
          </a:p>
        </p:txBody>
      </p:sp>
      <p:sp>
        <p:nvSpPr>
          <p:cNvPr id="19" name="Subtítulo 2"/>
          <p:cNvSpPr txBox="1">
            <a:spLocks/>
          </p:cNvSpPr>
          <p:nvPr/>
        </p:nvSpPr>
        <p:spPr>
          <a:xfrm>
            <a:off x="191240" y="7202689"/>
            <a:ext cx="2880000" cy="1941311"/>
          </a:xfrm>
          <a:prstGeom prst="rect">
            <a:avLst/>
          </a:prstGeom>
        </p:spPr>
        <p:txBody>
          <a:bodyPr vert="horz" lIns="102879" tIns="51440" rIns="102879" bIns="5144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ipsum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dolor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consectetur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adipiscing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elit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Nam tempus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condimentum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mauris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dignissim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Pellentesque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semper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porttitor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Nam vitae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nisi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mollis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ante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aliquam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sollicitudin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vel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non mi. Nam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hendrerit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ut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neque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pretium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imperdiet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Maecenas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nunc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erat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posuere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Aenean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scelerisque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turpis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luctus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at.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Sed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ac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adipiscing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elit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Interdum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et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malesuada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fames ac ante ipsum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primis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faucibus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Pellentesque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justo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vel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est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facilisis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gravida.</a:t>
            </a:r>
          </a:p>
          <a:p>
            <a:pPr algn="just"/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ipsum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dolor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consectetur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adipiscing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elit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Nam tempus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condimentum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mauris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dignissim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Pellentesque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semper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porttitor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Nam vitae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nisi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mollis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ante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aliquam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sollicitudin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vel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non mi. Nam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hendrerit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ut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neque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pretium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imperdiet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Maecenas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nunc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erat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posuere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Aenean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scelerisque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turpis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luctus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at.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Sed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ac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adipiscing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elit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Interdum</a:t>
            </a:r>
            <a:r>
              <a:rPr lang="pt-BR" sz="700" dirty="0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 et </a:t>
            </a:r>
            <a:r>
              <a:rPr lang="pt-BR" sz="700" dirty="0" err="1">
                <a:solidFill>
                  <a:srgbClr val="203864"/>
                </a:solidFill>
                <a:latin typeface="Arial" pitchFamily="34" charset="0"/>
                <a:cs typeface="Arial" pitchFamily="34" charset="0"/>
              </a:rPr>
              <a:t>malesuada</a:t>
            </a:r>
            <a:endParaRPr lang="pt-BR" sz="700" dirty="0">
              <a:solidFill>
                <a:srgbClr val="20386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Subtítulo 2"/>
          <p:cNvSpPr txBox="1">
            <a:spLocks/>
          </p:cNvSpPr>
          <p:nvPr/>
        </p:nvSpPr>
        <p:spPr>
          <a:xfrm>
            <a:off x="3582373" y="189692"/>
            <a:ext cx="2935726" cy="950270"/>
          </a:xfrm>
          <a:prstGeom prst="rect">
            <a:avLst/>
          </a:prstGeom>
        </p:spPr>
        <p:txBody>
          <a:bodyPr vert="horz" wrap="square" lIns="102879" tIns="51440" rIns="102879" bIns="5144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Área exclusiva para inclusão das informações de contato de sua preferência (E-mail e/ou </a:t>
            </a:r>
            <a:r>
              <a:rPr lang="pt-B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WhatsApp</a:t>
            </a:r>
            <a:r>
              <a:rPr lang="pt-B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), os quais os participantes poderão utilizar para interagir com o(s) autor(es).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64"/>
          <a:stretch/>
        </p:blipFill>
        <p:spPr>
          <a:xfrm>
            <a:off x="285750" y="3385511"/>
            <a:ext cx="2650881" cy="1457325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67487" y="4451371"/>
            <a:ext cx="2127505" cy="246221"/>
          </a:xfrm>
          <a:prstGeom prst="rect">
            <a:avLst/>
          </a:prstGeom>
          <a:solidFill>
            <a:schemeClr val="accent1">
              <a:lumMod val="50000"/>
              <a:alpha val="42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1000" b="1" dirty="0" smtClean="0">
                <a:solidFill>
                  <a:schemeClr val="bg1"/>
                </a:solidFill>
              </a:rPr>
              <a:t>IMAGEM MERAMENTE ILUSTRATIVA</a:t>
            </a:r>
            <a:endParaRPr lang="pt-BR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65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5580</TotalTime>
  <Words>967</Words>
  <Application>Microsoft Office PowerPoint</Application>
  <PresentationFormat>Apresentação na tela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Albânia Lira</dc:creator>
  <cp:lastModifiedBy>Albânia</cp:lastModifiedBy>
  <cp:revision>10</cp:revision>
  <dcterms:created xsi:type="dcterms:W3CDTF">2021-06-11T00:21:16Z</dcterms:created>
  <dcterms:modified xsi:type="dcterms:W3CDTF">2022-09-21T17:34:38Z</dcterms:modified>
</cp:coreProperties>
</file>